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6858000" cy="9906000" type="A4"/>
  <p:notesSz cx="6805613" cy="99441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21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4942" y="2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/>
          <a:lstStyle>
            <a:lvl1pPr algn="r">
              <a:defRPr sz="1300"/>
            </a:lvl1pPr>
          </a:lstStyle>
          <a:p>
            <a:fld id="{D327C030-A94E-4F96-9301-BB5C99D9B23A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6125"/>
            <a:ext cx="2582863" cy="3732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37" tIns="45119" rIns="90237" bIns="4511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0237" tIns="45119" rIns="90237" bIns="45119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45171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4942" y="9445171"/>
            <a:ext cx="2949099" cy="497205"/>
          </a:xfrm>
          <a:prstGeom prst="rect">
            <a:avLst/>
          </a:prstGeom>
        </p:spPr>
        <p:txBody>
          <a:bodyPr vert="horz" lIns="90237" tIns="45119" rIns="90237" bIns="45119" rtlCol="0" anchor="b"/>
          <a:lstStyle>
            <a:lvl1pPr algn="r">
              <a:defRPr sz="1300"/>
            </a:lvl1pPr>
          </a:lstStyle>
          <a:p>
            <a:fld id="{4B1BC2B3-9646-4900-90DD-3A77A40AEF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0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47828-AA0C-4ED2-97E1-9DA4A7534FE1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36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966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851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59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119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147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229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517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91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26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28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95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48BE3-6754-446B-B95B-81FC06E20196}" type="datetimeFigureOut">
              <a:rPr lang="it-IT" smtClean="0"/>
              <a:t>03/12/2020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E8B97-B3AB-402D-AED4-AC0A8E2870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481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1257300" y="1065212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984" y="56456"/>
            <a:ext cx="1008112" cy="559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" y="41145"/>
            <a:ext cx="6847284" cy="648143"/>
          </a:xfrm>
          <a:prstGeom prst="rect">
            <a:avLst/>
          </a:prstGeom>
          <a:noFill/>
          <a:ln w="9525">
            <a:solidFill>
              <a:srgbClr val="002C7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2" name="Rettangolo 31"/>
          <p:cNvSpPr/>
          <p:nvPr/>
        </p:nvSpPr>
        <p:spPr>
          <a:xfrm>
            <a:off x="961758" y="163878"/>
            <a:ext cx="48659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en-US" b="1" dirty="0">
                <a:solidFill>
                  <a:srgbClr val="002C77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SCHEDA DI REVOCA</a:t>
            </a:r>
            <a:endParaRPr lang="it-IT" altLang="en-US" dirty="0">
              <a:solidFill>
                <a:srgbClr val="002C77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984" y="71625"/>
            <a:ext cx="1008112" cy="559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73712" y="920552"/>
          <a:ext cx="6144384" cy="94215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4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69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1624">
                <a:tc>
                  <a:txBody>
                    <a:bodyPr/>
                    <a:lstStyle/>
                    <a:p>
                      <a:pPr marL="91440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RAGIONE SOCIALE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LOGIN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624">
                <a:tc>
                  <a:txBody>
                    <a:bodyPr/>
                    <a:lstStyle/>
                    <a:p>
                      <a:pPr marL="91440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INDIRIZZO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1624">
                <a:tc>
                  <a:txBody>
                    <a:bodyPr/>
                    <a:lstStyle/>
                    <a:p>
                      <a:pPr marL="91440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CITTA’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PROVINCIA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TELEFONO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1624">
                <a:tc>
                  <a:txBody>
                    <a:bodyPr/>
                    <a:lstStyle/>
                    <a:p>
                      <a:pPr marL="91440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RICAMBISTA DI RIFERIMENTO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l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7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CODICE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ttangolo 2"/>
          <p:cNvSpPr/>
          <p:nvPr/>
        </p:nvSpPr>
        <p:spPr>
          <a:xfrm>
            <a:off x="142960" y="4156720"/>
            <a:ext cx="6696744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300" b="1" dirty="0">
                <a:latin typeface="Arial" panose="020B0604020202020204" pitchFamily="34" charset="0"/>
                <a:cs typeface="Arial" panose="020B0604020202020204" pitchFamily="34" charset="0"/>
              </a:rPr>
              <a:t>INTENDO RESCINDERE IL CONTRATTO CON VOI STIPULATO PER:</a:t>
            </a:r>
            <a:endParaRPr lang="en-U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85986" y="2144688"/>
            <a:ext cx="6696744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300" b="1" dirty="0">
                <a:latin typeface="Arial" panose="020B0604020202020204" pitchFamily="34" charset="0"/>
                <a:cs typeface="Arial" panose="020B0604020202020204" pitchFamily="34" charset="0"/>
              </a:rPr>
              <a:t>SONO IN POSSESSO DI TALE MATERIALE DI VISIBILITÀ</a:t>
            </a:r>
            <a:endParaRPr lang="en-US" sz="1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33611" y="4525308"/>
          <a:ext cx="3068226" cy="2215515"/>
        </p:xfrm>
        <a:graphic>
          <a:graphicData uri="http://schemas.openxmlformats.org/drawingml/2006/table">
            <a:tbl>
              <a:tblPr firstRow="1" firstCol="1" bandRow="1"/>
              <a:tblGrid>
                <a:gridCol w="3068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MOTIVAZIONI REVOCA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C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CAMBIO</a:t>
                      </a:r>
                      <a:r>
                        <a:rPr lang="it-IT" sz="800" b="1" baseline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NETWORK</a:t>
                      </a:r>
                      <a:endParaRPr lang="en-US" sz="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PASSAGGIO AD ALTRO NETWORK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PERDITA DI INTERESSE NEL FORMAT</a:t>
                      </a:r>
                      <a:endParaRPr lang="en-US" sz="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INSODDISFATTO DELLE STRUMENTAZIONI MM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INSODDISFATTO DEL CALL CENTER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INSODDISFATTO DEI CORSI DI FORMAZIONE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MANCANZA </a:t>
                      </a:r>
                      <a:r>
                        <a:rPr lang="it-IT" sz="8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 ASSISTENZA</a:t>
                      </a:r>
                      <a:r>
                        <a:rPr lang="it-IT" sz="800" baseline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800" baseline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RICAMBISTA – POCO APPROVVIGIONAMENTO DI MATERIALI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MANCANZA DEL SENSO DI APPARTENENZA AL NETWORK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MANCANZA DI RITORNO ECONOMICO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MANCANZA DI ACCORDO CON FLOTTE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GENERICO</a:t>
                      </a:r>
                      <a:endParaRPr lang="en-US" sz="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ALTRO ………..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/>
        </p:nvGraphicFramePr>
        <p:xfrm>
          <a:off x="3637233" y="4525308"/>
          <a:ext cx="2893052" cy="2295525"/>
        </p:xfrm>
        <a:graphic>
          <a:graphicData uri="http://schemas.openxmlformats.org/drawingml/2006/table">
            <a:tbl>
              <a:tblPr firstRow="1" firstCol="1" bandRow="1"/>
              <a:tblGrid>
                <a:gridCol w="2893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MOTIVAZIONI REVOCA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C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CESSATA ATTIVITÀ</a:t>
                      </a:r>
                      <a:endParaRPr lang="en-US" sz="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CESSATA ATTIVITA' - CHIUSURA PER PENSIONAMENTO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CESSATA ATTIVITA' - CHIUSURA PER FALLIMENTO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MOTIVI FINANZIARI</a:t>
                      </a:r>
                      <a:endParaRPr lang="en-US" sz="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COSTI DI GESTIONE INSOSTENIBILI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INSOLVENTE CON IL RICAMBISTA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MOTIVI</a:t>
                      </a:r>
                      <a:r>
                        <a:rPr lang="it-IT" sz="800" b="1" baseline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ORGANIZZATIVI</a:t>
                      </a:r>
                      <a:endParaRPr lang="en-US" sz="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INTERNI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 IL RICAMBISTA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REVOCA D'UFFICIO</a:t>
                      </a:r>
                      <a:endParaRPr lang="en-US" sz="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MANCANZA DEI REQUISITI CHECKSTAR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INSOLVENZA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NON COMPRA MATERIALE MAGNETI MARELLI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622" y="2553893"/>
            <a:ext cx="679105" cy="680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tangolo 10"/>
          <p:cNvSpPr/>
          <p:nvPr/>
        </p:nvSpPr>
        <p:spPr>
          <a:xfrm>
            <a:off x="3309750" y="4926289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ttangolo 23"/>
          <p:cNvSpPr/>
          <p:nvPr/>
        </p:nvSpPr>
        <p:spPr>
          <a:xfrm>
            <a:off x="3309750" y="5413828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ttangolo 24"/>
          <p:cNvSpPr/>
          <p:nvPr/>
        </p:nvSpPr>
        <p:spPr>
          <a:xfrm>
            <a:off x="3309750" y="5253875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ttangolo 26"/>
          <p:cNvSpPr/>
          <p:nvPr/>
        </p:nvSpPr>
        <p:spPr>
          <a:xfrm>
            <a:off x="3309750" y="5608691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ttangolo 27"/>
          <p:cNvSpPr/>
          <p:nvPr/>
        </p:nvSpPr>
        <p:spPr>
          <a:xfrm>
            <a:off x="3309750" y="5839955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ttangolo 28"/>
          <p:cNvSpPr/>
          <p:nvPr/>
        </p:nvSpPr>
        <p:spPr>
          <a:xfrm>
            <a:off x="3309750" y="6393159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ttangolo 32"/>
          <p:cNvSpPr/>
          <p:nvPr/>
        </p:nvSpPr>
        <p:spPr>
          <a:xfrm>
            <a:off x="3309750" y="6059407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ttangolo 35"/>
          <p:cNvSpPr/>
          <p:nvPr/>
        </p:nvSpPr>
        <p:spPr>
          <a:xfrm>
            <a:off x="3309750" y="6226283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ttangolo 36"/>
          <p:cNvSpPr/>
          <p:nvPr/>
        </p:nvSpPr>
        <p:spPr>
          <a:xfrm>
            <a:off x="3309750" y="6704051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ttangolo 38"/>
          <p:cNvSpPr/>
          <p:nvPr/>
        </p:nvSpPr>
        <p:spPr>
          <a:xfrm>
            <a:off x="6622150" y="4930132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ttangolo 39"/>
          <p:cNvSpPr/>
          <p:nvPr/>
        </p:nvSpPr>
        <p:spPr>
          <a:xfrm>
            <a:off x="6622150" y="5089395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ttangolo 40"/>
          <p:cNvSpPr/>
          <p:nvPr/>
        </p:nvSpPr>
        <p:spPr>
          <a:xfrm>
            <a:off x="6622150" y="5402357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ttangolo 41"/>
          <p:cNvSpPr/>
          <p:nvPr/>
        </p:nvSpPr>
        <p:spPr>
          <a:xfrm>
            <a:off x="6622150" y="5570591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ttangolo 42"/>
          <p:cNvSpPr/>
          <p:nvPr/>
        </p:nvSpPr>
        <p:spPr>
          <a:xfrm>
            <a:off x="6622150" y="5889304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ttangolo 43"/>
          <p:cNvSpPr/>
          <p:nvPr/>
        </p:nvSpPr>
        <p:spPr>
          <a:xfrm>
            <a:off x="6622150" y="6051780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ttangolo 44"/>
          <p:cNvSpPr/>
          <p:nvPr/>
        </p:nvSpPr>
        <p:spPr>
          <a:xfrm>
            <a:off x="6622150" y="6370299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ttangolo 45"/>
          <p:cNvSpPr/>
          <p:nvPr/>
        </p:nvSpPr>
        <p:spPr>
          <a:xfrm>
            <a:off x="6622150" y="6544098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ttangolo 46"/>
          <p:cNvSpPr/>
          <p:nvPr/>
        </p:nvSpPr>
        <p:spPr>
          <a:xfrm>
            <a:off x="6622150" y="6707680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tangolo 5"/>
          <p:cNvSpPr/>
          <p:nvPr/>
        </p:nvSpPr>
        <p:spPr>
          <a:xfrm>
            <a:off x="142960" y="7339930"/>
            <a:ext cx="2070443" cy="1368152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ttangolo 47"/>
          <p:cNvSpPr/>
          <p:nvPr/>
        </p:nvSpPr>
        <p:spPr>
          <a:xfrm>
            <a:off x="4561710" y="7339930"/>
            <a:ext cx="2070443" cy="1368152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ttangolo 48"/>
          <p:cNvSpPr/>
          <p:nvPr/>
        </p:nvSpPr>
        <p:spPr>
          <a:xfrm>
            <a:off x="2359507" y="7339930"/>
            <a:ext cx="2070443" cy="1368152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/>
          <p:cNvSpPr txBox="1"/>
          <p:nvPr/>
        </p:nvSpPr>
        <p:spPr>
          <a:xfrm>
            <a:off x="429839" y="7411938"/>
            <a:ext cx="14966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TIMBRO E/O FIRMA OFFICINA/CARROZZERIA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CasellaDiTesto 49"/>
          <p:cNvSpPr txBox="1"/>
          <p:nvPr/>
        </p:nvSpPr>
        <p:spPr>
          <a:xfrm>
            <a:off x="4984863" y="741193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FIRMA REFERENTE MAGNETI MARELLI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CasellaDiTesto 50"/>
          <p:cNvSpPr txBox="1"/>
          <p:nvPr/>
        </p:nvSpPr>
        <p:spPr>
          <a:xfrm>
            <a:off x="2839067" y="741193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TIMBRO E/O FIRMA RICAMBISTA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50472" y="9213294"/>
            <a:ext cx="6431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Si ricorda che l'officina/carrozzeria deve occultare o rimuovere, entro un mese dalla comunicazione della revoca, tutti i materiali a logo MAGNETI MARELLI. Potrà farlo anche richiedendo, dietro compenso, l'apposita calotta occulta loghi, garantendosi in questo modo il diritto a continuare ad esporre i materiali di visibilità. </a:t>
            </a:r>
          </a:p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Per la validità del modulo, devono essere compilati obbligatoriamente tutti i campi e devono essere presenti almeno 2 firme.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24059" y="2653348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INSEGNA A PORTALE: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1797713" y="3070035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ttangolo 52"/>
          <p:cNvSpPr/>
          <p:nvPr/>
        </p:nvSpPr>
        <p:spPr>
          <a:xfrm>
            <a:off x="1797713" y="3284173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sellaDiTesto 12"/>
          <p:cNvSpPr txBox="1"/>
          <p:nvPr/>
        </p:nvSpPr>
        <p:spPr>
          <a:xfrm>
            <a:off x="225697" y="2998313"/>
            <a:ext cx="17312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4 METRI X 50 CENTIMETRI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CasellaDiTesto 54"/>
          <p:cNvSpPr txBox="1"/>
          <p:nvPr/>
        </p:nvSpPr>
        <p:spPr>
          <a:xfrm>
            <a:off x="231679" y="3212451"/>
            <a:ext cx="16828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4,5 METRI X 80 CENTIMETRI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225697" y="3421320"/>
            <a:ext cx="1414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ESENTATO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ttangolo 56"/>
          <p:cNvSpPr/>
          <p:nvPr/>
        </p:nvSpPr>
        <p:spPr>
          <a:xfrm>
            <a:off x="1797713" y="3493042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sellaDiTesto 14"/>
          <p:cNvSpPr txBox="1"/>
          <p:nvPr/>
        </p:nvSpPr>
        <p:spPr>
          <a:xfrm>
            <a:off x="2943448" y="2659319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TARGA: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2941554" y="3212451"/>
            <a:ext cx="11652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MONOFACCIALE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asellaDiTesto 57"/>
          <p:cNvSpPr txBox="1"/>
          <p:nvPr/>
        </p:nvSpPr>
        <p:spPr>
          <a:xfrm>
            <a:off x="2943448" y="2998313"/>
            <a:ext cx="11652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BIFACCIALE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CasellaDiTesto 58"/>
          <p:cNvSpPr txBox="1"/>
          <p:nvPr/>
        </p:nvSpPr>
        <p:spPr>
          <a:xfrm>
            <a:off x="2943448" y="3421320"/>
            <a:ext cx="1414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ESENTATO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ttangolo 59"/>
          <p:cNvSpPr/>
          <p:nvPr/>
        </p:nvSpPr>
        <p:spPr>
          <a:xfrm>
            <a:off x="3920598" y="3070035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ttangolo 60"/>
          <p:cNvSpPr/>
          <p:nvPr/>
        </p:nvSpPr>
        <p:spPr>
          <a:xfrm>
            <a:off x="3920598" y="3284173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ttangolo 61"/>
          <p:cNvSpPr/>
          <p:nvPr/>
        </p:nvSpPr>
        <p:spPr>
          <a:xfrm>
            <a:off x="3920598" y="3493042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sellaDiTesto 16"/>
          <p:cNvSpPr txBox="1"/>
          <p:nvPr/>
        </p:nvSpPr>
        <p:spPr>
          <a:xfrm>
            <a:off x="4210533" y="3421320"/>
            <a:ext cx="138202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" dirty="0">
                <a:latin typeface="Arial" panose="020B0604020202020204" pitchFamily="34" charset="0"/>
                <a:cs typeface="Arial" panose="020B0604020202020204" pitchFamily="34" charset="0"/>
              </a:rPr>
              <a:t>SERVICE NETWORK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5478254" y="3421320"/>
            <a:ext cx="138202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" dirty="0">
                <a:latin typeface="Arial" panose="020B0604020202020204" pitchFamily="34" charset="0"/>
                <a:cs typeface="Arial" panose="020B0604020202020204" pitchFamily="34" charset="0"/>
              </a:rPr>
              <a:t>CAR BODY NETWORK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ttangolo 63"/>
          <p:cNvSpPr/>
          <p:nvPr/>
        </p:nvSpPr>
        <p:spPr>
          <a:xfrm>
            <a:off x="5131452" y="3477653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ttangolo 64"/>
          <p:cNvSpPr/>
          <p:nvPr/>
        </p:nvSpPr>
        <p:spPr>
          <a:xfrm>
            <a:off x="6457251" y="3477653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ttangolo 17"/>
          <p:cNvSpPr/>
          <p:nvPr/>
        </p:nvSpPr>
        <p:spPr>
          <a:xfrm>
            <a:off x="124086" y="2509084"/>
            <a:ext cx="6560539" cy="151216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Connettore 1 22"/>
          <p:cNvCxnSpPr/>
          <p:nvPr/>
        </p:nvCxnSpPr>
        <p:spPr>
          <a:xfrm>
            <a:off x="2022903" y="2509084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>
            <a:off x="4132340" y="2509084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2044477" y="2659319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TOTEM: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CasellaDiTesto 68"/>
          <p:cNvSpPr txBox="1"/>
          <p:nvPr/>
        </p:nvSpPr>
        <p:spPr>
          <a:xfrm>
            <a:off x="2111103" y="3212451"/>
            <a:ext cx="3912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CasellaDiTesto 69"/>
          <p:cNvSpPr txBox="1"/>
          <p:nvPr/>
        </p:nvSpPr>
        <p:spPr>
          <a:xfrm>
            <a:off x="2122523" y="2998313"/>
            <a:ext cx="3888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Sì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ttangolo 70"/>
          <p:cNvSpPr/>
          <p:nvPr/>
        </p:nvSpPr>
        <p:spPr>
          <a:xfrm>
            <a:off x="2508570" y="3070035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ttangolo 71"/>
          <p:cNvSpPr/>
          <p:nvPr/>
        </p:nvSpPr>
        <p:spPr>
          <a:xfrm>
            <a:off x="2508570" y="3284173"/>
            <a:ext cx="72000" cy="72000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Connettore 1 72"/>
          <p:cNvCxnSpPr/>
          <p:nvPr/>
        </p:nvCxnSpPr>
        <p:spPr>
          <a:xfrm>
            <a:off x="2791402" y="2509084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154" y="2553893"/>
            <a:ext cx="679105" cy="680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224059" y="6969224"/>
            <a:ext cx="16905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Connettore 1 18"/>
          <p:cNvCxnSpPr/>
          <p:nvPr/>
        </p:nvCxnSpPr>
        <p:spPr>
          <a:xfrm>
            <a:off x="596305" y="7177345"/>
            <a:ext cx="12490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tangolo 67"/>
          <p:cNvSpPr/>
          <p:nvPr/>
        </p:nvSpPr>
        <p:spPr>
          <a:xfrm>
            <a:off x="145794" y="8841432"/>
            <a:ext cx="6481681" cy="246221"/>
          </a:xfrm>
          <a:prstGeom prst="rect">
            <a:avLst/>
          </a:prstGeom>
          <a:noFill/>
          <a:ln w="3175">
            <a:solidFill>
              <a:srgbClr val="002C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4"/>
          <p:cNvSpPr txBox="1"/>
          <p:nvPr/>
        </p:nvSpPr>
        <p:spPr>
          <a:xfrm>
            <a:off x="164844" y="8841432"/>
            <a:ext cx="64816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latin typeface="Arial" panose="020B0604020202020204" pitchFamily="34" charset="0"/>
                <a:cs typeface="Arial" panose="020B0604020202020204" pitchFamily="34" charset="0"/>
              </a:rPr>
              <a:t>INVIARE VIA E-MAIL ALL'INDIRIZZO servicemarketing@marelli.com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1475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5211</TotalTime>
  <Words>286</Words>
  <Application>Microsoft Office PowerPoint</Application>
  <PresentationFormat>A4 (21x29,7 cm)</PresentationFormat>
  <Paragraphs>79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Franzese Luigi (M)</cp:lastModifiedBy>
  <cp:revision>67</cp:revision>
  <cp:lastPrinted>2018-04-13T10:37:19Z</cp:lastPrinted>
  <dcterms:created xsi:type="dcterms:W3CDTF">2018-03-30T07:36:59Z</dcterms:created>
  <dcterms:modified xsi:type="dcterms:W3CDTF">2020-12-03T08:51:50Z</dcterms:modified>
</cp:coreProperties>
</file>