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6858000" cy="9906000" type="A4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79" autoAdjust="0"/>
    <p:restoredTop sz="94660"/>
  </p:normalViewPr>
  <p:slideViewPr>
    <p:cSldViewPr>
      <p:cViewPr>
        <p:scale>
          <a:sx n="100" d="100"/>
          <a:sy n="100" d="100"/>
        </p:scale>
        <p:origin x="1614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4942" y="2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/>
          <a:lstStyle>
            <a:lvl1pPr algn="r">
              <a:defRPr sz="1300"/>
            </a:lvl1pPr>
          </a:lstStyle>
          <a:p>
            <a:fld id="{D327C030-A94E-4F96-9301-BB5C99D9B23A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6125"/>
            <a:ext cx="2582863" cy="3732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37" tIns="45119" rIns="90237" bIns="4511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0237" tIns="45119" rIns="90237" bIns="45119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4942" y="9445171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 anchor="b"/>
          <a:lstStyle>
            <a:lvl1pPr algn="r">
              <a:defRPr sz="1300"/>
            </a:lvl1pPr>
          </a:lstStyle>
          <a:p>
            <a:fld id="{4B1BC2B3-9646-4900-90DD-3A77A40AEF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0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47828-AA0C-4ED2-97E1-9DA4A7534FE1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0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66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51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59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19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14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229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517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91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26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28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95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48BE3-6754-446B-B95B-81FC06E20196}" type="datetimeFigureOut">
              <a:rPr lang="it-IT" smtClean="0"/>
              <a:t>21/01/2020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481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object 29"/>
          <p:cNvSpPr txBox="1"/>
          <p:nvPr/>
        </p:nvSpPr>
        <p:spPr>
          <a:xfrm>
            <a:off x="300101" y="776173"/>
            <a:ext cx="6210235" cy="255552"/>
          </a:xfrm>
          <a:prstGeom prst="rect">
            <a:avLst/>
          </a:prstGeom>
          <a:solidFill>
            <a:srgbClr val="FFD200"/>
          </a:solidFill>
        </p:spPr>
        <p:txBody>
          <a:bodyPr vert="horz" wrap="square" lIns="0" tIns="4034" rIns="0" bIns="0" rtlCol="0">
            <a:spAutoFit/>
          </a:bodyPr>
          <a:lstStyle/>
          <a:p>
            <a:pPr marL="82415">
              <a:spcBef>
                <a:spcPts val="32"/>
              </a:spcBef>
            </a:pPr>
            <a:r>
              <a:rPr sz="1634" b="1" spc="-5" dirty="0">
                <a:solidFill>
                  <a:srgbClr val="1E477C"/>
                </a:solidFill>
                <a:latin typeface="Tahoma"/>
                <a:cs typeface="Tahoma"/>
              </a:rPr>
              <a:t>Technical</a:t>
            </a:r>
            <a:r>
              <a:rPr sz="1634" b="1" spc="-18" dirty="0">
                <a:solidFill>
                  <a:srgbClr val="1E477C"/>
                </a:solidFill>
                <a:latin typeface="Tahoma"/>
                <a:cs typeface="Tahoma"/>
              </a:rPr>
              <a:t> </a:t>
            </a:r>
            <a:r>
              <a:rPr sz="1634" b="1" spc="-5" dirty="0">
                <a:solidFill>
                  <a:srgbClr val="1E477C"/>
                </a:solidFill>
                <a:latin typeface="Tahoma"/>
                <a:cs typeface="Tahoma"/>
              </a:rPr>
              <a:t>Equipments</a:t>
            </a:r>
            <a:endParaRPr sz="1634" dirty="0">
              <a:latin typeface="Tahoma"/>
              <a:cs typeface="Tahoma"/>
            </a:endParaRPr>
          </a:p>
        </p:txBody>
      </p:sp>
      <p:pic>
        <p:nvPicPr>
          <p:cNvPr id="9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8" r="4698"/>
          <a:stretch/>
        </p:blipFill>
        <p:spPr bwMode="auto">
          <a:xfrm>
            <a:off x="300100" y="123875"/>
            <a:ext cx="6210236" cy="59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2" name="object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571370"/>
              </p:ext>
            </p:extLst>
          </p:nvPr>
        </p:nvGraphicFramePr>
        <p:xfrm>
          <a:off x="305722" y="2927370"/>
          <a:ext cx="6198993" cy="7328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762"/>
                <a:gridCol w="1162987"/>
                <a:gridCol w="3215089"/>
                <a:gridCol w="432048"/>
                <a:gridCol w="987107"/>
              </a:tblGrid>
              <a:tr h="4702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28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5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7F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1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Cod. Prodotto</a:t>
                      </a:r>
                      <a:endParaRPr lang="it-IT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729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7F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1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Descrizione Prodotto</a:t>
                      </a:r>
                      <a:endParaRPr lang="it-IT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72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7F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Q.tà</a:t>
                      </a:r>
                      <a:endParaRPr lang="it-IT" sz="9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7F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Listino </a:t>
                      </a:r>
                      <a:endParaRPr lang="it-IT" sz="9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7FBC"/>
                    </a:solidFill>
                  </a:tcPr>
                </a:tc>
              </a:tr>
              <a:tr h="208676">
                <a:tc>
                  <a:txBody>
                    <a:bodyPr/>
                    <a:lstStyle/>
                    <a:p>
                      <a:pPr marL="394335" indent="-286385">
                        <a:lnSpc>
                          <a:spcPts val="1580"/>
                        </a:lnSpc>
                        <a:buFont typeface="Wingdings"/>
                        <a:buChar char=""/>
                        <a:tabLst>
                          <a:tab pos="302260" algn="l"/>
                          <a:tab pos="394970" algn="l"/>
                        </a:tabLst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ED6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099991211812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ED6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STAR </a:t>
                      </a:r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TARGHE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6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6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      28,00</a:t>
                      </a:r>
                      <a:endParaRPr lang="it-IT" sz="9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ED6E8"/>
                    </a:solidFill>
                  </a:tcPr>
                </a:tc>
              </a:tr>
              <a:tr h="195021">
                <a:tc>
                  <a:txBody>
                    <a:bodyPr/>
                    <a:lstStyle/>
                    <a:p>
                      <a:pPr marL="394335" indent="-286385">
                        <a:lnSpc>
                          <a:spcPts val="1585"/>
                        </a:lnSpc>
                        <a:buFont typeface="Wingdings"/>
                        <a:buChar char=""/>
                        <a:tabLst>
                          <a:tab pos="302260" algn="l"/>
                          <a:tab pos="394970" algn="l"/>
                        </a:tabLst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A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099991291812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A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STAR </a:t>
                      </a:r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BD 100 Targhe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A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A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      28,00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AF2"/>
                    </a:solidFill>
                  </a:tcPr>
                </a:tc>
              </a:tr>
            </a:tbl>
          </a:graphicData>
        </a:graphic>
      </p:graphicFrame>
      <p:sp>
        <p:nvSpPr>
          <p:cNvPr id="104" name="object 30"/>
          <p:cNvSpPr txBox="1"/>
          <p:nvPr/>
        </p:nvSpPr>
        <p:spPr>
          <a:xfrm>
            <a:off x="293761" y="1110819"/>
            <a:ext cx="6210954" cy="290946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vert="horz" wrap="square" lIns="0" tIns="11526" rIns="0" bIns="0" rtlCol="0" anchor="ctr">
            <a:spAutoFit/>
          </a:bodyPr>
          <a:lstStyle/>
          <a:p>
            <a:pPr marL="11527" algn="ctr">
              <a:spcBef>
                <a:spcPts val="91"/>
              </a:spcBef>
              <a:tabLst>
                <a:tab pos="1897842" algn="l"/>
                <a:tab pos="6134414" algn="l"/>
              </a:tabLst>
            </a:pPr>
            <a:r>
              <a:rPr lang="it-IT" sz="1815" b="1" spc="-9" dirty="0" smtClean="0">
                <a:uFill>
                  <a:solidFill>
                    <a:srgbClr val="497CBA"/>
                  </a:solidFill>
                </a:uFill>
                <a:latin typeface="Calibri"/>
                <a:cs typeface="Calibri"/>
              </a:rPr>
              <a:t>MODULO </a:t>
            </a:r>
            <a:r>
              <a:rPr lang="it-IT" sz="1815" b="1" spc="-9" dirty="0" smtClean="0">
                <a:uFill>
                  <a:solidFill>
                    <a:srgbClr val="497CBA"/>
                  </a:solidFill>
                </a:uFill>
                <a:latin typeface="Calibri"/>
                <a:cs typeface="Calibri"/>
              </a:rPr>
              <a:t>ACQUISTO TARGHE</a:t>
            </a:r>
            <a:endParaRPr sz="1815" dirty="0">
              <a:latin typeface="Calibri"/>
              <a:cs typeface="Calibri"/>
            </a:endParaRPr>
          </a:p>
        </p:txBody>
      </p:sp>
      <p:sp>
        <p:nvSpPr>
          <p:cNvPr id="105" name="object 12"/>
          <p:cNvSpPr/>
          <p:nvPr/>
        </p:nvSpPr>
        <p:spPr>
          <a:xfrm>
            <a:off x="300101" y="1878670"/>
            <a:ext cx="6210235" cy="240894"/>
          </a:xfrm>
          <a:custGeom>
            <a:avLst/>
            <a:gdLst/>
            <a:ahLst/>
            <a:cxnLst/>
            <a:rect l="l" t="t" r="r" b="b"/>
            <a:pathLst>
              <a:path w="6842759" h="265430">
                <a:moveTo>
                  <a:pt x="6839711" y="0"/>
                </a:moveTo>
                <a:lnTo>
                  <a:pt x="3048" y="0"/>
                </a:lnTo>
                <a:lnTo>
                  <a:pt x="0" y="3048"/>
                </a:lnTo>
                <a:lnTo>
                  <a:pt x="0" y="262127"/>
                </a:lnTo>
                <a:lnTo>
                  <a:pt x="3048" y="265175"/>
                </a:lnTo>
                <a:lnTo>
                  <a:pt x="6839711" y="265175"/>
                </a:lnTo>
                <a:lnTo>
                  <a:pt x="6842759" y="262127"/>
                </a:lnTo>
                <a:lnTo>
                  <a:pt x="6842759" y="259079"/>
                </a:lnTo>
                <a:lnTo>
                  <a:pt x="12192" y="259079"/>
                </a:lnTo>
                <a:lnTo>
                  <a:pt x="6096" y="252983"/>
                </a:lnTo>
                <a:lnTo>
                  <a:pt x="12192" y="252983"/>
                </a:lnTo>
                <a:lnTo>
                  <a:pt x="12192" y="13716"/>
                </a:lnTo>
                <a:lnTo>
                  <a:pt x="6096" y="13716"/>
                </a:lnTo>
                <a:lnTo>
                  <a:pt x="12192" y="6096"/>
                </a:lnTo>
                <a:lnTo>
                  <a:pt x="6842759" y="6096"/>
                </a:lnTo>
                <a:lnTo>
                  <a:pt x="6842759" y="3048"/>
                </a:lnTo>
                <a:lnTo>
                  <a:pt x="6839711" y="0"/>
                </a:lnTo>
                <a:close/>
              </a:path>
              <a:path w="6842759" h="265430">
                <a:moveTo>
                  <a:pt x="12192" y="252983"/>
                </a:moveTo>
                <a:lnTo>
                  <a:pt x="6096" y="252983"/>
                </a:lnTo>
                <a:lnTo>
                  <a:pt x="12192" y="259079"/>
                </a:lnTo>
                <a:lnTo>
                  <a:pt x="12192" y="252983"/>
                </a:lnTo>
                <a:close/>
              </a:path>
              <a:path w="6842759" h="265430">
                <a:moveTo>
                  <a:pt x="6830567" y="252983"/>
                </a:moveTo>
                <a:lnTo>
                  <a:pt x="12192" y="252983"/>
                </a:lnTo>
                <a:lnTo>
                  <a:pt x="12192" y="259079"/>
                </a:lnTo>
                <a:lnTo>
                  <a:pt x="6830567" y="259079"/>
                </a:lnTo>
                <a:lnTo>
                  <a:pt x="6830567" y="252983"/>
                </a:lnTo>
                <a:close/>
              </a:path>
              <a:path w="6842759" h="265430">
                <a:moveTo>
                  <a:pt x="6830567" y="6096"/>
                </a:moveTo>
                <a:lnTo>
                  <a:pt x="6830567" y="259079"/>
                </a:lnTo>
                <a:lnTo>
                  <a:pt x="6836663" y="252983"/>
                </a:lnTo>
                <a:lnTo>
                  <a:pt x="6842759" y="252983"/>
                </a:lnTo>
                <a:lnTo>
                  <a:pt x="6842759" y="13716"/>
                </a:lnTo>
                <a:lnTo>
                  <a:pt x="6836663" y="13716"/>
                </a:lnTo>
                <a:lnTo>
                  <a:pt x="6830567" y="6096"/>
                </a:lnTo>
                <a:close/>
              </a:path>
              <a:path w="6842759" h="265430">
                <a:moveTo>
                  <a:pt x="6842759" y="252983"/>
                </a:moveTo>
                <a:lnTo>
                  <a:pt x="6836663" y="252983"/>
                </a:lnTo>
                <a:lnTo>
                  <a:pt x="6830567" y="259079"/>
                </a:lnTo>
                <a:lnTo>
                  <a:pt x="6842759" y="259079"/>
                </a:lnTo>
                <a:lnTo>
                  <a:pt x="6842759" y="252983"/>
                </a:lnTo>
                <a:close/>
              </a:path>
              <a:path w="6842759" h="265430">
                <a:moveTo>
                  <a:pt x="12192" y="6096"/>
                </a:moveTo>
                <a:lnTo>
                  <a:pt x="6096" y="13716"/>
                </a:lnTo>
                <a:lnTo>
                  <a:pt x="12192" y="13716"/>
                </a:lnTo>
                <a:lnTo>
                  <a:pt x="12192" y="6096"/>
                </a:lnTo>
                <a:close/>
              </a:path>
              <a:path w="6842759" h="265430">
                <a:moveTo>
                  <a:pt x="6830567" y="6096"/>
                </a:moveTo>
                <a:lnTo>
                  <a:pt x="12192" y="6096"/>
                </a:lnTo>
                <a:lnTo>
                  <a:pt x="12192" y="13716"/>
                </a:lnTo>
                <a:lnTo>
                  <a:pt x="6830567" y="13716"/>
                </a:lnTo>
                <a:lnTo>
                  <a:pt x="6830567" y="6096"/>
                </a:lnTo>
                <a:close/>
              </a:path>
              <a:path w="6842759" h="265430">
                <a:moveTo>
                  <a:pt x="6842759" y="6096"/>
                </a:moveTo>
                <a:lnTo>
                  <a:pt x="6830567" y="6096"/>
                </a:lnTo>
                <a:lnTo>
                  <a:pt x="6836663" y="13716"/>
                </a:lnTo>
                <a:lnTo>
                  <a:pt x="6842759" y="13716"/>
                </a:lnTo>
                <a:lnTo>
                  <a:pt x="6842759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4" dirty="0"/>
          </a:p>
        </p:txBody>
      </p:sp>
      <p:sp>
        <p:nvSpPr>
          <p:cNvPr id="106" name="object 13"/>
          <p:cNvSpPr/>
          <p:nvPr/>
        </p:nvSpPr>
        <p:spPr>
          <a:xfrm>
            <a:off x="293761" y="2400108"/>
            <a:ext cx="6215423" cy="240894"/>
          </a:xfrm>
          <a:custGeom>
            <a:avLst/>
            <a:gdLst/>
            <a:ahLst/>
            <a:cxnLst/>
            <a:rect l="l" t="t" r="r" b="b"/>
            <a:pathLst>
              <a:path w="6840220" h="265429">
                <a:moveTo>
                  <a:pt x="6836663" y="0"/>
                </a:moveTo>
                <a:lnTo>
                  <a:pt x="3048" y="0"/>
                </a:lnTo>
                <a:lnTo>
                  <a:pt x="0" y="3048"/>
                </a:lnTo>
                <a:lnTo>
                  <a:pt x="0" y="262127"/>
                </a:lnTo>
                <a:lnTo>
                  <a:pt x="3048" y="265175"/>
                </a:lnTo>
                <a:lnTo>
                  <a:pt x="6836663" y="265175"/>
                </a:lnTo>
                <a:lnTo>
                  <a:pt x="6839711" y="262127"/>
                </a:lnTo>
                <a:lnTo>
                  <a:pt x="6839711" y="259079"/>
                </a:lnTo>
                <a:lnTo>
                  <a:pt x="12192" y="259079"/>
                </a:lnTo>
                <a:lnTo>
                  <a:pt x="6096" y="252983"/>
                </a:lnTo>
                <a:lnTo>
                  <a:pt x="12192" y="252983"/>
                </a:lnTo>
                <a:lnTo>
                  <a:pt x="12192" y="13716"/>
                </a:lnTo>
                <a:lnTo>
                  <a:pt x="6096" y="13716"/>
                </a:lnTo>
                <a:lnTo>
                  <a:pt x="12192" y="7620"/>
                </a:lnTo>
                <a:lnTo>
                  <a:pt x="6839711" y="7620"/>
                </a:lnTo>
                <a:lnTo>
                  <a:pt x="6839711" y="3048"/>
                </a:lnTo>
                <a:lnTo>
                  <a:pt x="6836663" y="0"/>
                </a:lnTo>
                <a:close/>
              </a:path>
              <a:path w="6840220" h="265429">
                <a:moveTo>
                  <a:pt x="12192" y="252983"/>
                </a:moveTo>
                <a:lnTo>
                  <a:pt x="6096" y="252983"/>
                </a:lnTo>
                <a:lnTo>
                  <a:pt x="12192" y="259079"/>
                </a:lnTo>
                <a:lnTo>
                  <a:pt x="12192" y="252983"/>
                </a:lnTo>
                <a:close/>
              </a:path>
              <a:path w="6840220" h="265429">
                <a:moveTo>
                  <a:pt x="6827519" y="252983"/>
                </a:moveTo>
                <a:lnTo>
                  <a:pt x="12192" y="252983"/>
                </a:lnTo>
                <a:lnTo>
                  <a:pt x="12192" y="259079"/>
                </a:lnTo>
                <a:lnTo>
                  <a:pt x="6827519" y="259079"/>
                </a:lnTo>
                <a:lnTo>
                  <a:pt x="6827519" y="252983"/>
                </a:lnTo>
                <a:close/>
              </a:path>
              <a:path w="6840220" h="265429">
                <a:moveTo>
                  <a:pt x="6827519" y="7620"/>
                </a:moveTo>
                <a:lnTo>
                  <a:pt x="6827519" y="259079"/>
                </a:lnTo>
                <a:lnTo>
                  <a:pt x="6833615" y="252983"/>
                </a:lnTo>
                <a:lnTo>
                  <a:pt x="6839711" y="252983"/>
                </a:lnTo>
                <a:lnTo>
                  <a:pt x="6839711" y="13716"/>
                </a:lnTo>
                <a:lnTo>
                  <a:pt x="6833615" y="13716"/>
                </a:lnTo>
                <a:lnTo>
                  <a:pt x="6827519" y="7620"/>
                </a:lnTo>
                <a:close/>
              </a:path>
              <a:path w="6840220" h="265429">
                <a:moveTo>
                  <a:pt x="6839711" y="252983"/>
                </a:moveTo>
                <a:lnTo>
                  <a:pt x="6833615" y="252983"/>
                </a:lnTo>
                <a:lnTo>
                  <a:pt x="6827519" y="259079"/>
                </a:lnTo>
                <a:lnTo>
                  <a:pt x="6839711" y="259079"/>
                </a:lnTo>
                <a:lnTo>
                  <a:pt x="6839711" y="252983"/>
                </a:lnTo>
                <a:close/>
              </a:path>
              <a:path w="6840220" h="265429">
                <a:moveTo>
                  <a:pt x="12192" y="7620"/>
                </a:moveTo>
                <a:lnTo>
                  <a:pt x="6096" y="13716"/>
                </a:lnTo>
                <a:lnTo>
                  <a:pt x="12192" y="13716"/>
                </a:lnTo>
                <a:lnTo>
                  <a:pt x="12192" y="7620"/>
                </a:lnTo>
                <a:close/>
              </a:path>
              <a:path w="6840220" h="265429">
                <a:moveTo>
                  <a:pt x="6827519" y="7620"/>
                </a:moveTo>
                <a:lnTo>
                  <a:pt x="12192" y="7620"/>
                </a:lnTo>
                <a:lnTo>
                  <a:pt x="12192" y="13716"/>
                </a:lnTo>
                <a:lnTo>
                  <a:pt x="6827519" y="13716"/>
                </a:lnTo>
                <a:lnTo>
                  <a:pt x="6827519" y="7620"/>
                </a:lnTo>
                <a:close/>
              </a:path>
              <a:path w="6840220" h="265429">
                <a:moveTo>
                  <a:pt x="6839711" y="7620"/>
                </a:moveTo>
                <a:lnTo>
                  <a:pt x="6827519" y="7620"/>
                </a:lnTo>
                <a:lnTo>
                  <a:pt x="6833615" y="13716"/>
                </a:lnTo>
                <a:lnTo>
                  <a:pt x="6839711" y="13716"/>
                </a:lnTo>
                <a:lnTo>
                  <a:pt x="6839711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4" dirty="0"/>
          </a:p>
        </p:txBody>
      </p:sp>
      <p:sp>
        <p:nvSpPr>
          <p:cNvPr id="107" name="object 14"/>
          <p:cNvSpPr txBox="1"/>
          <p:nvPr/>
        </p:nvSpPr>
        <p:spPr>
          <a:xfrm>
            <a:off x="336056" y="1944483"/>
            <a:ext cx="5155026" cy="1087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  <a:tabLst>
                <a:tab pos="4552399" algn="l"/>
              </a:tabLst>
            </a:pPr>
            <a:r>
              <a:rPr sz="635" b="1" spc="-9" dirty="0">
                <a:latin typeface="Arial"/>
                <a:cs typeface="Arial"/>
              </a:rPr>
              <a:t>Ricambista	</a:t>
            </a:r>
            <a:r>
              <a:rPr sz="635" spc="-5" dirty="0">
                <a:latin typeface="Arial"/>
                <a:cs typeface="Arial"/>
              </a:rPr>
              <a:t>Cod.</a:t>
            </a:r>
            <a:r>
              <a:rPr sz="635" spc="-32" dirty="0">
                <a:latin typeface="Arial"/>
                <a:cs typeface="Arial"/>
              </a:rPr>
              <a:t> </a:t>
            </a:r>
            <a:r>
              <a:rPr sz="635" spc="-5" dirty="0">
                <a:latin typeface="Arial"/>
                <a:cs typeface="Arial"/>
              </a:rPr>
              <a:t>Ricambista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108" name="object 16"/>
          <p:cNvSpPr txBox="1"/>
          <p:nvPr/>
        </p:nvSpPr>
        <p:spPr>
          <a:xfrm>
            <a:off x="334673" y="2457624"/>
            <a:ext cx="594744" cy="1087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635" spc="-9" dirty="0">
                <a:latin typeface="Arial"/>
                <a:cs typeface="Arial"/>
              </a:rPr>
              <a:t>Indirizzo</a:t>
            </a:r>
            <a:r>
              <a:rPr sz="635" spc="-5" dirty="0">
                <a:latin typeface="Arial"/>
                <a:cs typeface="Arial"/>
              </a:rPr>
              <a:t> Cliente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109" name="object 20"/>
          <p:cNvSpPr txBox="1"/>
          <p:nvPr/>
        </p:nvSpPr>
        <p:spPr>
          <a:xfrm>
            <a:off x="329140" y="2154719"/>
            <a:ext cx="776279" cy="20649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635" spc="-5" dirty="0">
                <a:latin typeface="Arial"/>
                <a:cs typeface="Arial"/>
              </a:rPr>
              <a:t>Officina /</a:t>
            </a:r>
            <a:r>
              <a:rPr sz="635" spc="-9" dirty="0">
                <a:latin typeface="Arial"/>
                <a:cs typeface="Arial"/>
              </a:rPr>
              <a:t> Carrozzeria</a:t>
            </a:r>
            <a:endParaRPr sz="635" dirty="0">
              <a:latin typeface="Arial"/>
              <a:cs typeface="Arial"/>
            </a:endParaRPr>
          </a:p>
          <a:p>
            <a:pPr marL="11527"/>
            <a:r>
              <a:rPr sz="635" b="1" spc="-9" dirty="0">
                <a:latin typeface="Arial"/>
                <a:cs typeface="Arial"/>
              </a:rPr>
              <a:t>(Cliente)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110" name="object 21"/>
          <p:cNvSpPr/>
          <p:nvPr/>
        </p:nvSpPr>
        <p:spPr>
          <a:xfrm>
            <a:off x="300677" y="2140080"/>
            <a:ext cx="6209083" cy="240894"/>
          </a:xfrm>
          <a:custGeom>
            <a:avLst/>
            <a:gdLst/>
            <a:ahLst/>
            <a:cxnLst/>
            <a:rect l="l" t="t" r="r" b="b"/>
            <a:pathLst>
              <a:path w="6841490" h="265429">
                <a:moveTo>
                  <a:pt x="6838187" y="0"/>
                </a:moveTo>
                <a:lnTo>
                  <a:pt x="3048" y="0"/>
                </a:lnTo>
                <a:lnTo>
                  <a:pt x="0" y="3048"/>
                </a:lnTo>
                <a:lnTo>
                  <a:pt x="0" y="262128"/>
                </a:lnTo>
                <a:lnTo>
                  <a:pt x="3048" y="265175"/>
                </a:lnTo>
                <a:lnTo>
                  <a:pt x="6838187" y="265175"/>
                </a:lnTo>
                <a:lnTo>
                  <a:pt x="6841235" y="262128"/>
                </a:lnTo>
                <a:lnTo>
                  <a:pt x="6841235" y="259080"/>
                </a:lnTo>
                <a:lnTo>
                  <a:pt x="12192" y="259080"/>
                </a:lnTo>
                <a:lnTo>
                  <a:pt x="6096" y="251460"/>
                </a:lnTo>
                <a:lnTo>
                  <a:pt x="12192" y="251460"/>
                </a:lnTo>
                <a:lnTo>
                  <a:pt x="12192" y="12192"/>
                </a:lnTo>
                <a:lnTo>
                  <a:pt x="6096" y="12192"/>
                </a:lnTo>
                <a:lnTo>
                  <a:pt x="12192" y="6096"/>
                </a:lnTo>
                <a:lnTo>
                  <a:pt x="6841235" y="6096"/>
                </a:lnTo>
                <a:lnTo>
                  <a:pt x="6841235" y="3048"/>
                </a:lnTo>
                <a:lnTo>
                  <a:pt x="6838187" y="0"/>
                </a:lnTo>
                <a:close/>
              </a:path>
              <a:path w="6841490" h="265429">
                <a:moveTo>
                  <a:pt x="12192" y="251460"/>
                </a:moveTo>
                <a:lnTo>
                  <a:pt x="6096" y="251460"/>
                </a:lnTo>
                <a:lnTo>
                  <a:pt x="12192" y="259080"/>
                </a:lnTo>
                <a:lnTo>
                  <a:pt x="12192" y="251460"/>
                </a:lnTo>
                <a:close/>
              </a:path>
              <a:path w="6841490" h="265429">
                <a:moveTo>
                  <a:pt x="6829043" y="251460"/>
                </a:moveTo>
                <a:lnTo>
                  <a:pt x="12192" y="251460"/>
                </a:lnTo>
                <a:lnTo>
                  <a:pt x="12192" y="259080"/>
                </a:lnTo>
                <a:lnTo>
                  <a:pt x="6829043" y="259080"/>
                </a:lnTo>
                <a:lnTo>
                  <a:pt x="6829043" y="251460"/>
                </a:lnTo>
                <a:close/>
              </a:path>
              <a:path w="6841490" h="265429">
                <a:moveTo>
                  <a:pt x="6829043" y="6096"/>
                </a:moveTo>
                <a:lnTo>
                  <a:pt x="6829043" y="259080"/>
                </a:lnTo>
                <a:lnTo>
                  <a:pt x="6835139" y="251460"/>
                </a:lnTo>
                <a:lnTo>
                  <a:pt x="6841235" y="251460"/>
                </a:lnTo>
                <a:lnTo>
                  <a:pt x="6841235" y="12192"/>
                </a:lnTo>
                <a:lnTo>
                  <a:pt x="6835139" y="12192"/>
                </a:lnTo>
                <a:lnTo>
                  <a:pt x="6829043" y="6096"/>
                </a:lnTo>
                <a:close/>
              </a:path>
              <a:path w="6841490" h="265429">
                <a:moveTo>
                  <a:pt x="6841235" y="251460"/>
                </a:moveTo>
                <a:lnTo>
                  <a:pt x="6835139" y="251460"/>
                </a:lnTo>
                <a:lnTo>
                  <a:pt x="6829043" y="259080"/>
                </a:lnTo>
                <a:lnTo>
                  <a:pt x="6841235" y="259080"/>
                </a:lnTo>
                <a:lnTo>
                  <a:pt x="6841235" y="251460"/>
                </a:lnTo>
                <a:close/>
              </a:path>
              <a:path w="6841490" h="265429">
                <a:moveTo>
                  <a:pt x="12192" y="6096"/>
                </a:moveTo>
                <a:lnTo>
                  <a:pt x="6096" y="12192"/>
                </a:lnTo>
                <a:lnTo>
                  <a:pt x="12192" y="12192"/>
                </a:lnTo>
                <a:lnTo>
                  <a:pt x="12192" y="6096"/>
                </a:lnTo>
                <a:close/>
              </a:path>
              <a:path w="6841490" h="265429">
                <a:moveTo>
                  <a:pt x="6829043" y="6096"/>
                </a:moveTo>
                <a:lnTo>
                  <a:pt x="12192" y="6096"/>
                </a:lnTo>
                <a:lnTo>
                  <a:pt x="12192" y="12192"/>
                </a:lnTo>
                <a:lnTo>
                  <a:pt x="6829043" y="12192"/>
                </a:lnTo>
                <a:lnTo>
                  <a:pt x="6829043" y="6096"/>
                </a:lnTo>
                <a:close/>
              </a:path>
              <a:path w="6841490" h="265429">
                <a:moveTo>
                  <a:pt x="6841235" y="6096"/>
                </a:moveTo>
                <a:lnTo>
                  <a:pt x="6829043" y="6096"/>
                </a:lnTo>
                <a:lnTo>
                  <a:pt x="6835139" y="12192"/>
                </a:lnTo>
                <a:lnTo>
                  <a:pt x="6841235" y="12192"/>
                </a:lnTo>
                <a:lnTo>
                  <a:pt x="6841235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4" dirty="0"/>
          </a:p>
        </p:txBody>
      </p:sp>
      <p:sp>
        <p:nvSpPr>
          <p:cNvPr id="111" name="object 24"/>
          <p:cNvSpPr txBox="1"/>
          <p:nvPr/>
        </p:nvSpPr>
        <p:spPr>
          <a:xfrm>
            <a:off x="5464688" y="2208661"/>
            <a:ext cx="218419" cy="1087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635" spc="-9" dirty="0">
                <a:latin typeface="Arial"/>
                <a:cs typeface="Arial"/>
              </a:rPr>
              <a:t>Log</a:t>
            </a:r>
            <a:r>
              <a:rPr sz="635" spc="-5" dirty="0">
                <a:latin typeface="Arial"/>
                <a:cs typeface="Arial"/>
              </a:rPr>
              <a:t>in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112" name="object 25"/>
          <p:cNvSpPr txBox="1"/>
          <p:nvPr/>
        </p:nvSpPr>
        <p:spPr>
          <a:xfrm>
            <a:off x="4219875" y="2205894"/>
            <a:ext cx="466229" cy="1087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635" spc="-5" dirty="0">
                <a:latin typeface="Arial"/>
                <a:cs typeface="Arial"/>
              </a:rPr>
              <a:t>Cod.</a:t>
            </a:r>
            <a:r>
              <a:rPr sz="635" spc="-36" dirty="0">
                <a:latin typeface="Arial"/>
                <a:cs typeface="Arial"/>
              </a:rPr>
              <a:t> </a:t>
            </a:r>
            <a:r>
              <a:rPr sz="635" spc="-5" dirty="0">
                <a:latin typeface="Arial"/>
                <a:cs typeface="Arial"/>
              </a:rPr>
              <a:t>Cliente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113" name="object 27"/>
          <p:cNvSpPr/>
          <p:nvPr/>
        </p:nvSpPr>
        <p:spPr>
          <a:xfrm>
            <a:off x="300101" y="2660772"/>
            <a:ext cx="6210235" cy="240894"/>
          </a:xfrm>
          <a:custGeom>
            <a:avLst/>
            <a:gdLst/>
            <a:ahLst/>
            <a:cxnLst/>
            <a:rect l="l" t="t" r="r" b="b"/>
            <a:pathLst>
              <a:path w="6842759" h="265429">
                <a:moveTo>
                  <a:pt x="6839711" y="0"/>
                </a:moveTo>
                <a:lnTo>
                  <a:pt x="3048" y="0"/>
                </a:lnTo>
                <a:lnTo>
                  <a:pt x="0" y="3048"/>
                </a:lnTo>
                <a:lnTo>
                  <a:pt x="0" y="262127"/>
                </a:lnTo>
                <a:lnTo>
                  <a:pt x="3048" y="265175"/>
                </a:lnTo>
                <a:lnTo>
                  <a:pt x="6839711" y="265175"/>
                </a:lnTo>
                <a:lnTo>
                  <a:pt x="6842759" y="262127"/>
                </a:lnTo>
                <a:lnTo>
                  <a:pt x="6842759" y="259080"/>
                </a:lnTo>
                <a:lnTo>
                  <a:pt x="12192" y="259080"/>
                </a:lnTo>
                <a:lnTo>
                  <a:pt x="6096" y="252984"/>
                </a:lnTo>
                <a:lnTo>
                  <a:pt x="12192" y="252984"/>
                </a:lnTo>
                <a:lnTo>
                  <a:pt x="12192" y="12192"/>
                </a:lnTo>
                <a:lnTo>
                  <a:pt x="6096" y="12192"/>
                </a:lnTo>
                <a:lnTo>
                  <a:pt x="12192" y="6096"/>
                </a:lnTo>
                <a:lnTo>
                  <a:pt x="6842759" y="6096"/>
                </a:lnTo>
                <a:lnTo>
                  <a:pt x="6842759" y="3048"/>
                </a:lnTo>
                <a:lnTo>
                  <a:pt x="6839711" y="0"/>
                </a:lnTo>
                <a:close/>
              </a:path>
              <a:path w="6842759" h="265429">
                <a:moveTo>
                  <a:pt x="12192" y="252984"/>
                </a:moveTo>
                <a:lnTo>
                  <a:pt x="6096" y="252984"/>
                </a:lnTo>
                <a:lnTo>
                  <a:pt x="12192" y="259080"/>
                </a:lnTo>
                <a:lnTo>
                  <a:pt x="12192" y="252984"/>
                </a:lnTo>
                <a:close/>
              </a:path>
              <a:path w="6842759" h="265429">
                <a:moveTo>
                  <a:pt x="6830567" y="252984"/>
                </a:moveTo>
                <a:lnTo>
                  <a:pt x="12192" y="252984"/>
                </a:lnTo>
                <a:lnTo>
                  <a:pt x="12192" y="259080"/>
                </a:lnTo>
                <a:lnTo>
                  <a:pt x="6830567" y="259080"/>
                </a:lnTo>
                <a:lnTo>
                  <a:pt x="6830567" y="252984"/>
                </a:lnTo>
                <a:close/>
              </a:path>
              <a:path w="6842759" h="265429">
                <a:moveTo>
                  <a:pt x="6830567" y="6096"/>
                </a:moveTo>
                <a:lnTo>
                  <a:pt x="6830567" y="259080"/>
                </a:lnTo>
                <a:lnTo>
                  <a:pt x="6836663" y="252984"/>
                </a:lnTo>
                <a:lnTo>
                  <a:pt x="6842759" y="252984"/>
                </a:lnTo>
                <a:lnTo>
                  <a:pt x="6842759" y="12192"/>
                </a:lnTo>
                <a:lnTo>
                  <a:pt x="6836663" y="12192"/>
                </a:lnTo>
                <a:lnTo>
                  <a:pt x="6830567" y="6096"/>
                </a:lnTo>
                <a:close/>
              </a:path>
              <a:path w="6842759" h="265429">
                <a:moveTo>
                  <a:pt x="6842759" y="252984"/>
                </a:moveTo>
                <a:lnTo>
                  <a:pt x="6836663" y="252984"/>
                </a:lnTo>
                <a:lnTo>
                  <a:pt x="6830567" y="259080"/>
                </a:lnTo>
                <a:lnTo>
                  <a:pt x="6842759" y="259080"/>
                </a:lnTo>
                <a:lnTo>
                  <a:pt x="6842759" y="252984"/>
                </a:lnTo>
                <a:close/>
              </a:path>
              <a:path w="6842759" h="265429">
                <a:moveTo>
                  <a:pt x="12192" y="6096"/>
                </a:moveTo>
                <a:lnTo>
                  <a:pt x="6096" y="12192"/>
                </a:lnTo>
                <a:lnTo>
                  <a:pt x="12192" y="12192"/>
                </a:lnTo>
                <a:lnTo>
                  <a:pt x="12192" y="6096"/>
                </a:lnTo>
                <a:close/>
              </a:path>
              <a:path w="6842759" h="265429">
                <a:moveTo>
                  <a:pt x="6830567" y="6096"/>
                </a:moveTo>
                <a:lnTo>
                  <a:pt x="12192" y="6096"/>
                </a:lnTo>
                <a:lnTo>
                  <a:pt x="12192" y="12192"/>
                </a:lnTo>
                <a:lnTo>
                  <a:pt x="6830567" y="12192"/>
                </a:lnTo>
                <a:lnTo>
                  <a:pt x="6830567" y="6096"/>
                </a:lnTo>
                <a:close/>
              </a:path>
              <a:path w="6842759" h="265429">
                <a:moveTo>
                  <a:pt x="6842759" y="6096"/>
                </a:moveTo>
                <a:lnTo>
                  <a:pt x="6830567" y="6096"/>
                </a:lnTo>
                <a:lnTo>
                  <a:pt x="6836663" y="12192"/>
                </a:lnTo>
                <a:lnTo>
                  <a:pt x="6842759" y="12192"/>
                </a:lnTo>
                <a:lnTo>
                  <a:pt x="6842759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4" dirty="0"/>
          </a:p>
        </p:txBody>
      </p:sp>
      <p:sp>
        <p:nvSpPr>
          <p:cNvPr id="114" name="object 28"/>
          <p:cNvSpPr txBox="1"/>
          <p:nvPr/>
        </p:nvSpPr>
        <p:spPr>
          <a:xfrm>
            <a:off x="328694" y="2716904"/>
            <a:ext cx="1022361" cy="1087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635" spc="-5" dirty="0">
                <a:latin typeface="Arial"/>
                <a:cs typeface="Arial"/>
              </a:rPr>
              <a:t>Nella Persona </a:t>
            </a:r>
            <a:r>
              <a:rPr sz="635" spc="-9" dirty="0">
                <a:latin typeface="Arial"/>
                <a:cs typeface="Arial"/>
              </a:rPr>
              <a:t>del</a:t>
            </a:r>
            <a:r>
              <a:rPr sz="635" spc="-27" dirty="0">
                <a:latin typeface="Arial"/>
                <a:cs typeface="Arial"/>
              </a:rPr>
              <a:t> </a:t>
            </a:r>
            <a:r>
              <a:rPr sz="635" spc="-5" dirty="0">
                <a:latin typeface="Arial"/>
                <a:cs typeface="Arial"/>
              </a:rPr>
              <a:t>sig./sig.ra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115" name="object 31"/>
          <p:cNvSpPr txBox="1"/>
          <p:nvPr/>
        </p:nvSpPr>
        <p:spPr>
          <a:xfrm>
            <a:off x="293761" y="1509083"/>
            <a:ext cx="6222915" cy="262536"/>
          </a:xfrm>
          <a:prstGeom prst="rect">
            <a:avLst/>
          </a:prstGeom>
          <a:solidFill>
            <a:srgbClr val="4F7FBC"/>
          </a:solidFill>
        </p:spPr>
        <p:txBody>
          <a:bodyPr vert="horz" wrap="square" lIns="0" tIns="10950" rIns="0" bIns="0" rtlCol="0">
            <a:spAutoFit/>
          </a:bodyPr>
          <a:lstStyle/>
          <a:p>
            <a:pPr algn="ctr">
              <a:spcBef>
                <a:spcPts val="86"/>
              </a:spcBef>
            </a:pPr>
            <a:r>
              <a:rPr lang="it-IT" sz="1634" b="1" spc="-45" dirty="0">
                <a:solidFill>
                  <a:srgbClr val="FFFFFF"/>
                </a:solidFill>
                <a:cs typeface="Calibri"/>
              </a:rPr>
              <a:t>DATI RICAMBISTA - STRUTTURA</a:t>
            </a:r>
            <a:endParaRPr lang="it-IT" sz="1634" dirty="0">
              <a:cs typeface="Calibri"/>
            </a:endParaRPr>
          </a:p>
        </p:txBody>
      </p:sp>
      <p:sp>
        <p:nvSpPr>
          <p:cNvPr id="31" name="object 5"/>
          <p:cNvSpPr/>
          <p:nvPr/>
        </p:nvSpPr>
        <p:spPr>
          <a:xfrm>
            <a:off x="1317654" y="8302248"/>
            <a:ext cx="1781927" cy="0"/>
          </a:xfrm>
          <a:custGeom>
            <a:avLst/>
            <a:gdLst/>
            <a:ahLst/>
            <a:cxnLst/>
            <a:rect l="l" t="t" r="r" b="b"/>
            <a:pathLst>
              <a:path w="1963420">
                <a:moveTo>
                  <a:pt x="0" y="0"/>
                </a:moveTo>
                <a:lnTo>
                  <a:pt x="1962912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4" dirty="0"/>
          </a:p>
        </p:txBody>
      </p:sp>
      <p:sp>
        <p:nvSpPr>
          <p:cNvPr id="32" name="object 6"/>
          <p:cNvSpPr txBox="1"/>
          <p:nvPr/>
        </p:nvSpPr>
        <p:spPr>
          <a:xfrm>
            <a:off x="1296446" y="7812046"/>
            <a:ext cx="678884" cy="143722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862" spc="-5" dirty="0">
                <a:latin typeface="Arial"/>
                <a:cs typeface="Arial"/>
              </a:rPr>
              <a:t>Data e</a:t>
            </a:r>
            <a:r>
              <a:rPr sz="862" spc="-59" dirty="0">
                <a:latin typeface="Arial"/>
                <a:cs typeface="Arial"/>
              </a:rPr>
              <a:t> </a:t>
            </a:r>
            <a:r>
              <a:rPr sz="862" spc="-5" dirty="0">
                <a:latin typeface="Arial"/>
                <a:cs typeface="Arial"/>
              </a:rPr>
              <a:t>Luogo</a:t>
            </a:r>
            <a:endParaRPr sz="862" dirty="0">
              <a:latin typeface="Arial"/>
              <a:cs typeface="Arial"/>
            </a:endParaRPr>
          </a:p>
        </p:txBody>
      </p:sp>
      <p:sp>
        <p:nvSpPr>
          <p:cNvPr id="33" name="object 9"/>
          <p:cNvSpPr/>
          <p:nvPr/>
        </p:nvSpPr>
        <p:spPr>
          <a:xfrm>
            <a:off x="4082523" y="7822303"/>
            <a:ext cx="1455164" cy="488705"/>
          </a:xfrm>
          <a:custGeom>
            <a:avLst/>
            <a:gdLst/>
            <a:ahLst/>
            <a:cxnLst/>
            <a:rect l="l" t="t" r="r" b="b"/>
            <a:pathLst>
              <a:path w="1603375" h="538479">
                <a:moveTo>
                  <a:pt x="1603248" y="0"/>
                </a:moveTo>
                <a:lnTo>
                  <a:pt x="1524" y="0"/>
                </a:lnTo>
                <a:lnTo>
                  <a:pt x="0" y="1524"/>
                </a:lnTo>
                <a:lnTo>
                  <a:pt x="0" y="536448"/>
                </a:lnTo>
                <a:lnTo>
                  <a:pt x="1524" y="537972"/>
                </a:lnTo>
                <a:lnTo>
                  <a:pt x="1603248" y="537972"/>
                </a:lnTo>
                <a:lnTo>
                  <a:pt x="1603248" y="534924"/>
                </a:lnTo>
                <a:lnTo>
                  <a:pt x="7619" y="534924"/>
                </a:lnTo>
                <a:lnTo>
                  <a:pt x="3048" y="531876"/>
                </a:lnTo>
                <a:lnTo>
                  <a:pt x="7619" y="531876"/>
                </a:lnTo>
                <a:lnTo>
                  <a:pt x="7619" y="6096"/>
                </a:lnTo>
                <a:lnTo>
                  <a:pt x="3048" y="6096"/>
                </a:lnTo>
                <a:lnTo>
                  <a:pt x="7619" y="3048"/>
                </a:lnTo>
                <a:lnTo>
                  <a:pt x="1603248" y="3048"/>
                </a:lnTo>
                <a:lnTo>
                  <a:pt x="1603248" y="0"/>
                </a:lnTo>
                <a:close/>
              </a:path>
              <a:path w="1603375" h="538479">
                <a:moveTo>
                  <a:pt x="7619" y="531876"/>
                </a:moveTo>
                <a:lnTo>
                  <a:pt x="3048" y="531876"/>
                </a:lnTo>
                <a:lnTo>
                  <a:pt x="7619" y="534924"/>
                </a:lnTo>
                <a:lnTo>
                  <a:pt x="7619" y="531876"/>
                </a:lnTo>
                <a:close/>
              </a:path>
              <a:path w="1603375" h="538479">
                <a:moveTo>
                  <a:pt x="1597152" y="531876"/>
                </a:moveTo>
                <a:lnTo>
                  <a:pt x="7619" y="531876"/>
                </a:lnTo>
                <a:lnTo>
                  <a:pt x="7619" y="534924"/>
                </a:lnTo>
                <a:lnTo>
                  <a:pt x="1597152" y="534924"/>
                </a:lnTo>
                <a:lnTo>
                  <a:pt x="1597152" y="531876"/>
                </a:lnTo>
                <a:close/>
              </a:path>
              <a:path w="1603375" h="538479">
                <a:moveTo>
                  <a:pt x="1597152" y="3048"/>
                </a:moveTo>
                <a:lnTo>
                  <a:pt x="1597152" y="534924"/>
                </a:lnTo>
                <a:lnTo>
                  <a:pt x="1600200" y="531876"/>
                </a:lnTo>
                <a:lnTo>
                  <a:pt x="1603248" y="531876"/>
                </a:lnTo>
                <a:lnTo>
                  <a:pt x="1603248" y="6096"/>
                </a:lnTo>
                <a:lnTo>
                  <a:pt x="1600200" y="6096"/>
                </a:lnTo>
                <a:lnTo>
                  <a:pt x="1597152" y="3048"/>
                </a:lnTo>
                <a:close/>
              </a:path>
              <a:path w="1603375" h="538479">
                <a:moveTo>
                  <a:pt x="1603248" y="531876"/>
                </a:moveTo>
                <a:lnTo>
                  <a:pt x="1600200" y="531876"/>
                </a:lnTo>
                <a:lnTo>
                  <a:pt x="1597152" y="534924"/>
                </a:lnTo>
                <a:lnTo>
                  <a:pt x="1603248" y="534924"/>
                </a:lnTo>
                <a:lnTo>
                  <a:pt x="1603248" y="531876"/>
                </a:lnTo>
                <a:close/>
              </a:path>
              <a:path w="1603375" h="538479">
                <a:moveTo>
                  <a:pt x="7619" y="3048"/>
                </a:moveTo>
                <a:lnTo>
                  <a:pt x="3048" y="6096"/>
                </a:lnTo>
                <a:lnTo>
                  <a:pt x="7619" y="6096"/>
                </a:lnTo>
                <a:lnTo>
                  <a:pt x="7619" y="3048"/>
                </a:lnTo>
                <a:close/>
              </a:path>
              <a:path w="1603375" h="538479">
                <a:moveTo>
                  <a:pt x="1597152" y="3048"/>
                </a:moveTo>
                <a:lnTo>
                  <a:pt x="7619" y="3048"/>
                </a:lnTo>
                <a:lnTo>
                  <a:pt x="7619" y="6096"/>
                </a:lnTo>
                <a:lnTo>
                  <a:pt x="1597152" y="6096"/>
                </a:lnTo>
                <a:lnTo>
                  <a:pt x="1597152" y="3048"/>
                </a:lnTo>
                <a:close/>
              </a:path>
              <a:path w="1603375" h="538479">
                <a:moveTo>
                  <a:pt x="1603248" y="3048"/>
                </a:moveTo>
                <a:lnTo>
                  <a:pt x="1597152" y="3048"/>
                </a:lnTo>
                <a:lnTo>
                  <a:pt x="1600200" y="6096"/>
                </a:lnTo>
                <a:lnTo>
                  <a:pt x="1603248" y="6096"/>
                </a:lnTo>
                <a:lnTo>
                  <a:pt x="1603248" y="30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4" dirty="0"/>
          </a:p>
        </p:txBody>
      </p:sp>
      <p:sp>
        <p:nvSpPr>
          <p:cNvPr id="34" name="object 11"/>
          <p:cNvSpPr txBox="1"/>
          <p:nvPr/>
        </p:nvSpPr>
        <p:spPr>
          <a:xfrm>
            <a:off x="4332408" y="7848007"/>
            <a:ext cx="946288" cy="1087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635" spc="-5" dirty="0">
                <a:latin typeface="Arial"/>
                <a:cs typeface="Arial"/>
              </a:rPr>
              <a:t>Timbro e firma </a:t>
            </a:r>
            <a:r>
              <a:rPr sz="635" spc="-9" dirty="0">
                <a:latin typeface="Arial"/>
                <a:cs typeface="Arial"/>
              </a:rPr>
              <a:t>del </a:t>
            </a:r>
            <a:r>
              <a:rPr sz="635" spc="-5" dirty="0">
                <a:latin typeface="Arial"/>
                <a:cs typeface="Arial"/>
              </a:rPr>
              <a:t>Cliente</a:t>
            </a:r>
            <a:endParaRPr sz="635" dirty="0">
              <a:latin typeface="Arial"/>
              <a:cs typeface="Arial"/>
            </a:endParaRPr>
          </a:p>
        </p:txBody>
      </p:sp>
      <p:sp>
        <p:nvSpPr>
          <p:cNvPr id="43" name="CasellaDiTesto 42"/>
          <p:cNvSpPr txBox="1"/>
          <p:nvPr/>
        </p:nvSpPr>
        <p:spPr>
          <a:xfrm>
            <a:off x="6027323" y="1224"/>
            <a:ext cx="830677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" dirty="0" smtClean="0">
                <a:latin typeface="Arial" panose="020B0604020202020204" pitchFamily="34" charset="0"/>
                <a:cs typeface="Arial" panose="020B0604020202020204" pitchFamily="34" charset="0"/>
              </a:rPr>
              <a:t>Modulo aggiornato 01_2020</a:t>
            </a:r>
            <a:endParaRPr lang="it-IT" sz="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34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9877</TotalTime>
  <Words>64</Words>
  <Application>Microsoft Office PowerPoint</Application>
  <PresentationFormat>A4 (21x29,7 cm)</PresentationFormat>
  <Paragraphs>26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Tahoma</vt:lpstr>
      <vt:lpstr>Times New Roman</vt:lpstr>
      <vt:lpstr>Wingdings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DAINOTTO Danilo (MM)</cp:lastModifiedBy>
  <cp:revision>103</cp:revision>
  <cp:lastPrinted>2020-01-10T07:33:21Z</cp:lastPrinted>
  <dcterms:created xsi:type="dcterms:W3CDTF">2018-03-30T07:36:59Z</dcterms:created>
  <dcterms:modified xsi:type="dcterms:W3CDTF">2020-01-21T10:06:45Z</dcterms:modified>
</cp:coreProperties>
</file>